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72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  <a:srgbClr val="36B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2017-10-18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27AFE5"/>
                </a:solidFill>
              </a:rPr>
              <a:t>Data-Limited Fisheries 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1126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Tom Carruthers  &amp;  Adrian </a:t>
            </a:r>
            <a:r>
              <a:rPr lang="en-CA" altLang="en-US" sz="1900" dirty="0" err="1">
                <a:solidFill>
                  <a:srgbClr val="126D96"/>
                </a:solidFill>
              </a:rPr>
              <a:t>Hordyk</a:t>
            </a:r>
            <a:r>
              <a:rPr lang="en-CA" altLang="en-US" sz="1900" dirty="0">
                <a:solidFill>
                  <a:srgbClr val="126D96"/>
                </a:solidFill>
              </a:rPr>
              <a:t>     </a:t>
            </a:r>
            <a:r>
              <a:rPr lang="en-CA" altLang="en-US" sz="1900" dirty="0"/>
              <a:t>.</a:t>
            </a:r>
          </a:p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 </a:t>
            </a:r>
          </a:p>
        </p:txBody>
      </p:sp>
      <p:sp>
        <p:nvSpPr>
          <p:cNvPr id="11271" name="Subtitle 2"/>
          <p:cNvSpPr txBox="1">
            <a:spLocks/>
          </p:cNvSpPr>
          <p:nvPr/>
        </p:nvSpPr>
        <p:spPr bwMode="auto">
          <a:xfrm>
            <a:off x="1935162" y="3319463"/>
            <a:ext cx="299687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is DLMtool?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273" name="Subtitle 2"/>
          <p:cNvSpPr txBox="1">
            <a:spLocks/>
          </p:cNvSpPr>
          <p:nvPr/>
        </p:nvSpPr>
        <p:spPr bwMode="auto">
          <a:xfrm>
            <a:off x="1935163" y="3657600"/>
            <a:ext cx="341269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 1c  October 25</a:t>
            </a:r>
            <a:r>
              <a:rPr lang="en-US" altLang="en-US" sz="1800" baseline="30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</a:t>
            </a: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2017</a:t>
            </a:r>
          </a:p>
        </p:txBody>
      </p:sp>
      <p:sp>
        <p:nvSpPr>
          <p:cNvPr id="11274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sz="2000" i="1" dirty="0">
                <a:solidFill>
                  <a:srgbClr val="36B5E8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5DC03F-AEEF-4777-8132-3DBBB17C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63" y="4171016"/>
            <a:ext cx="1057419" cy="7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dirty="0"/>
              <a:t>5. Future 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88963" y="2060848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dirty="0"/>
              <a:t>Additional data-rich MPs (state-space delay-difference)</a:t>
            </a:r>
          </a:p>
          <a:p>
            <a:pPr eaLnBrk="1" hangingPunct="1"/>
            <a:r>
              <a:rPr lang="en-CA" altLang="en-US" dirty="0" err="1"/>
              <a:t>Bioeconomic</a:t>
            </a:r>
            <a:r>
              <a:rPr lang="en-CA" altLang="en-US" dirty="0"/>
              <a:t> fleet models</a:t>
            </a:r>
          </a:p>
          <a:p>
            <a:pPr eaLnBrk="1" hangingPunct="1"/>
            <a:r>
              <a:rPr lang="en-CA" altLang="en-US" dirty="0"/>
              <a:t>Multispecies operating models</a:t>
            </a:r>
          </a:p>
          <a:p>
            <a:pPr eaLnBrk="1" hangingPunct="1"/>
            <a:r>
              <a:rPr lang="en-CA" altLang="en-US" dirty="0"/>
              <a:t>More complex spatial models</a:t>
            </a:r>
          </a:p>
          <a:p>
            <a:pPr eaLnBrk="1" hangingPunct="1"/>
            <a:r>
              <a:rPr lang="en-CA" altLang="en-US" dirty="0"/>
              <a:t>Ontogenetic habitat shifts</a:t>
            </a:r>
          </a:p>
          <a:p>
            <a:pPr eaLnBrk="1" hangingPunct="1"/>
            <a:r>
              <a:rPr lang="en-CA" altLang="en-US" dirty="0"/>
              <a:t>Hermaphroditism (sequential hermaphroditism)</a:t>
            </a:r>
          </a:p>
          <a:p>
            <a:pPr eaLnBrk="1" hangingPunct="1"/>
            <a:r>
              <a:rPr lang="en-CA" altLang="en-US" dirty="0"/>
              <a:t>Ecosystem models (MICE)</a:t>
            </a:r>
          </a:p>
          <a:p>
            <a:pPr eaLnBrk="1" hangingPunct="1"/>
            <a:r>
              <a:rPr lang="en-CA" altLang="en-US" dirty="0"/>
              <a:t>Automatic building of MPs that are ‘average-of-many-MPs’</a:t>
            </a:r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/>
              <a:t>Ongoing and Future Applications</a:t>
            </a:r>
            <a:endParaRPr lang="en-CA" altLang="en-US" sz="2700" dirty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Mexican near-shore fisheries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California Dep. Fish. Wild.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30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Various EU proposals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47AB3F-6730-4627-8918-3A9EB68792E8}"/>
              </a:ext>
            </a:extLst>
          </p:cNvPr>
          <p:cNvSpPr/>
          <p:nvPr/>
        </p:nvSpPr>
        <p:spPr>
          <a:xfrm>
            <a:off x="2179638" y="3413797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7" grpId="0"/>
      <p:bldP spid="18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Costello, C. et al. 2012</a:t>
            </a:r>
            <a:r>
              <a:rPr lang="en-CA" altLang="en-US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Nakatsuka, S. 2016</a:t>
            </a:r>
            <a:r>
              <a:rPr lang="en-CA" altLang="en-US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Punt, A.E., et al. 2016</a:t>
            </a:r>
            <a:r>
              <a:rPr lang="en-CA" altLang="en-US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2015</a:t>
            </a:r>
            <a:r>
              <a:rPr lang="en-CA" altLang="en-US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2016</a:t>
            </a:r>
            <a:r>
              <a:rPr lang="en-CA" altLang="en-US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>
                <a:solidFill>
                  <a:srgbClr val="27AFE5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Online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 dirty="0">
                <a:solidFill>
                  <a:srgbClr val="17375E"/>
                </a:solidFill>
              </a:rPr>
              <a:t>V4.1  Carruthers &amp; </a:t>
            </a:r>
            <a:r>
              <a:rPr lang="en-CA" altLang="en-US" sz="1800" b="1" dirty="0" err="1">
                <a:solidFill>
                  <a:srgbClr val="17375E"/>
                </a:solidFill>
              </a:rPr>
              <a:t>Hordyk</a:t>
            </a:r>
            <a:r>
              <a:rPr lang="en-CA" altLang="en-US" sz="1800" b="1" dirty="0">
                <a:solidFill>
                  <a:srgbClr val="17375E"/>
                </a:solidFill>
              </a:rPr>
              <a:t>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/>
          </a:p>
          <a:p>
            <a:pPr eaLnBrk="1" hangingPunct="1"/>
            <a:endParaRPr lang="en-CA" altLang="en-US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/>
              <a:t>2. Case studies </a:t>
            </a:r>
            <a:r>
              <a:rPr lang="en-CA" altLang="en-US" i="1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/>
              <a:t>Considering Punt et al. (2015)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Identify performance objectives first (but see Nakatsuka 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378</Words>
  <Application>Microsoft Office PowerPoint</Application>
  <PresentationFormat>On-screen Show 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5. Future additions</vt:lpstr>
      <vt:lpstr>Ongoing and 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Thomas Carruthers</cp:lastModifiedBy>
  <cp:revision>24</cp:revision>
  <dcterms:created xsi:type="dcterms:W3CDTF">2017-03-29T20:35:38Z</dcterms:created>
  <dcterms:modified xsi:type="dcterms:W3CDTF">2017-10-18T17:55:49Z</dcterms:modified>
</cp:coreProperties>
</file>